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6" r:id="rId2"/>
    <p:sldId id="330" r:id="rId3"/>
    <p:sldId id="364" r:id="rId4"/>
    <p:sldId id="350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E988-C858-4175-9498-015B195EDB46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0674-8444-4D36-B1FB-15AD74D36A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9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358E-C0BB-45B0-8643-9A63DFBF4A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32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358E-C0BB-45B0-8643-9A63DFBF4A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3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0E4019-47A6-C92B-1155-8CDB7A11D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480D78-B707-FB76-C117-78ECCD89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C9C4D9-7877-F5EE-8782-A3725610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E4336E-7980-24B2-F85E-05E047F7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40B9C9-7C04-20D6-A721-0DE46F15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37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06C74-81FC-D21F-7202-FFB36CE6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51B8C1-ECCD-5363-C3FE-E4B0B96B7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91AFA8-0B41-75EE-92BE-DA0142AD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02B6AD-D2D4-5C37-40F4-6F9A340E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8BAAC6-68BD-4163-16CC-8D7751EE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02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A76C1F5-849D-2B6A-20DF-9FE2F0D3F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3BCC0C-5C2E-F1FF-8113-8F367299A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412C1A-C36E-264F-1BA4-DF4E63AD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DD1E2F-57E8-AFAE-AF2E-AB4D34EC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1E214D-C6F3-200E-6298-5F6D7D02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1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698B3B-41FE-CE72-50E4-77DC0414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2085A4-6135-F535-DC1C-050D3A81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D1E3B9-DE9C-0131-2DF3-3BDFA6B8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D2920E-0ED8-0803-CF1F-FE6FEC8F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04ED6A-7EC5-17B5-7B60-9D79BA08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7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3B409C-2D30-0341-B366-EAECCA02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089957-47C0-DF7A-101B-AE418C1AB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2730B2-EEA0-39BB-98AA-82A704BF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EE50F-EEA6-02BC-2EDB-7F0565DB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D7C2FC-B52A-DE5E-98FD-D3980E2F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04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43F5A-2D01-CE3D-8AE4-3E81EA56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D847B4-2DB3-997D-B08D-218A49663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922264-D98A-8169-F738-91A39BD84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FFF338-E809-E99E-30F3-1DEBF105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FB6A39-6F7D-1EA0-8407-4567BF78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08D3AD-6919-34AA-815A-92028CC0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8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1C3F6-403F-43DA-2CB2-873E8FCA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C72A24-F94D-6F4B-312C-54274CC4C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78304E-E4D9-8B1E-82F5-D220326C3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F7F92E-DFC4-0382-49AD-8600644EA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D3918E-4191-8E06-93FE-746ADA6DC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3BD185-E8BC-7567-7AF6-8B7665EB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04FBDFA-A734-FA81-1765-7F8F7777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C66168-16FA-7B9E-DB42-BAB622E0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5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3C710-30F7-F9B6-30A4-FC8AFF38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FBEE6-CF0C-0852-3804-41BE975B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101254-D633-1452-E48C-3D73745F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B47A92-65BE-7C3B-8312-5C3EF0D6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15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6F4492-F9EE-7021-9D8A-3BDE0B04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E39326-709A-A859-A27C-D8018A92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C739B-22DD-69BD-A8B0-598DAF39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8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D6F882-E052-0725-F162-A6360BEB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43C07-FF20-6FF9-CD90-4B33634F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3875EA-DDE0-BED4-415C-DC18A72FB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3FD48-C183-8D96-F882-730F5962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69D7A6-A6A4-4555-121B-6C6E3422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C2560A-C0F9-6EF8-6A37-8A671BF3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0760D-AF89-E3B1-E30C-4C3AEBC1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B649B49-02FE-6878-9BA4-B259DF234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0DCBF4-9B27-095D-1624-BE86780CE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5794F-42A5-407D-94EA-78BBA686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349D8A-0F93-4865-864D-708C2B95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AC448F-432A-6C38-AEE6-78419AFA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20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B9CA0C-2E28-AE2A-6912-B3915D20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5C7CEA-9A15-63DE-AA53-91425362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76DDD-5E13-8209-55D4-5BE783363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F115-4E04-4EB9-9FA5-3DC8ACF80088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355FD-23F7-9F68-E64A-F9BBB52FF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F3D830-EE9B-0449-90D2-9BA7463D2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2B068-234A-4CBB-90EB-026FD023D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71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E376F-8423-8241-80CF-3F46CF444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41" y="1863633"/>
            <a:ext cx="10602684" cy="3126377"/>
          </a:xfrm>
        </p:spPr>
        <p:txBody>
          <a:bodyPr>
            <a:normAutofit/>
          </a:bodyPr>
          <a:lstStyle/>
          <a:p>
            <a:r>
              <a:rPr lang="ja-JP" altLang="en-US" sz="6000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中部地区における権利擁護の</a:t>
            </a:r>
            <a:r>
              <a:rPr lang="ja-JP" altLang="ja-JP" sz="6000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相談支援体制</a:t>
            </a:r>
            <a:r>
              <a:rPr lang="ja-JP" altLang="en-US" sz="6000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について</a:t>
            </a:r>
            <a:br>
              <a:rPr lang="en-US" altLang="ja-JP" sz="6000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F48BA3-3B45-143F-BA9E-8A08C8F34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22" y="5913117"/>
            <a:ext cx="11634651" cy="561705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（中部地区中核機関事務局：中部成年後見支援センターミットレーベン：松村）</a:t>
            </a:r>
            <a:r>
              <a:rPr lang="ja-JP" altLang="en-US" sz="2400" b="1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</a:t>
            </a:r>
            <a:endParaRPr lang="ja-JP" altLang="ja-JP" sz="2400" b="1" dirty="0">
              <a:solidFill>
                <a:schemeClr val="tx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FFEACCB2-424B-DAC7-C25C-E5CD758FE1CE}"/>
              </a:ext>
            </a:extLst>
          </p:cNvPr>
          <p:cNvSpPr txBox="1">
            <a:spLocks/>
          </p:cNvSpPr>
          <p:nvPr/>
        </p:nvSpPr>
        <p:spPr>
          <a:xfrm>
            <a:off x="735874" y="448489"/>
            <a:ext cx="10720251" cy="561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R6</a:t>
            </a:r>
            <a:r>
              <a:rPr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en-US" altLang="ja-JP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5</a:t>
            </a:r>
            <a:r>
              <a:rPr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</a:t>
            </a:r>
            <a:r>
              <a:rPr lang="en-US" altLang="ja-JP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lang="ja-JP" altLang="en-US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、第３３回高齢者・障がい者等権利擁護支援ネットワーク会議）　　　　　　　　　　</a:t>
            </a:r>
            <a:endParaRPr lang="ja-JP" altLang="ja-JP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06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986"/>
              </p:ext>
            </p:extLst>
          </p:nvPr>
        </p:nvGraphicFramePr>
        <p:xfrm>
          <a:off x="614408" y="9525"/>
          <a:ext cx="112649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158193" imgH="6775333" progId="Word.Document.12">
                  <p:embed/>
                </p:oleObj>
              </mc:Choice>
              <mc:Fallback>
                <p:oleObj name="Document" r:id="rId2" imgW="11158193" imgH="6775333" progId="Word.Documen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408" y="9525"/>
                        <a:ext cx="11264900" cy="684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6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9F9512-C588-4D24-AD61-6AB91B63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960" y="327416"/>
            <a:ext cx="12091386" cy="6530584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4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ja-JP" altLang="ja-JP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一次相談</a:t>
            </a:r>
            <a:r>
              <a:rPr lang="ja-JP" altLang="en-US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支援　　　　　　　</a:t>
            </a:r>
            <a:r>
              <a:rPr kumimoji="0" lang="ja-JP" altLang="ja-JP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相談支援の流れ図（</a:t>
            </a:r>
            <a:r>
              <a:rPr kumimoji="0" lang="ja-JP" altLang="en-US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別紙</a:t>
            </a:r>
            <a:r>
              <a:rPr kumimoji="0" lang="ja-JP" altLang="ja-JP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ja-JP" altLang="en-US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図２－１</a:t>
            </a:r>
            <a:r>
              <a:rPr kumimoji="0" lang="ja-JP" altLang="ja-JP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4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・</a:t>
            </a: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個々の</a:t>
            </a:r>
            <a:r>
              <a:rPr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</a:t>
            </a: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支援</a:t>
            </a:r>
            <a:r>
              <a:rPr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機関</a:t>
            </a: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</a:t>
            </a:r>
            <a:r>
              <a:rPr kumimoji="0" lang="ja-JP" altLang="en-US" sz="3800" b="1" u="sng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連携して取り組む必要性のあるケース</a:t>
            </a:r>
            <a:endParaRPr kumimoji="0" lang="en-US" altLang="ja-JP" sz="3800" b="1" u="sng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en-US" altLang="ja-JP" sz="3800" b="1" u="sng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3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・①</a:t>
            </a:r>
            <a:r>
              <a:rPr lang="ja-JP" altLang="en-US" sz="38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支援方針検討会議</a:t>
            </a:r>
            <a:r>
              <a:rPr lang="ja-JP" altLang="en-US" sz="3800" b="1" u="sng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の迅速な開催（</a:t>
            </a:r>
            <a:r>
              <a:rPr lang="ja-JP" altLang="en-US" sz="38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チームによる支援＝</a:t>
            </a:r>
            <a:r>
              <a:rPr kumimoji="0" lang="ja-JP" altLang="en-US" sz="38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多機関協働による包括的支援</a:t>
            </a:r>
            <a:r>
              <a:rPr lang="ja-JP" altLang="en-US" sz="3800" b="1" u="sng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3800" b="1" u="sng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</a:t>
            </a:r>
            <a:r>
              <a:rPr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（目的）　</a:t>
            </a:r>
            <a:r>
              <a:rPr lang="ja-JP" altLang="ja-JP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情報の共有と支援方針の検討</a:t>
            </a:r>
            <a:r>
              <a:rPr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→　　継続的支援へ　</a:t>
            </a:r>
            <a:endParaRPr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・</a:t>
            </a:r>
            <a:r>
              <a:rPr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後見制度を利用しなくても、多様な支援を必要とするケースは多い</a:t>
            </a:r>
            <a:endParaRPr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重層的支援体制整備事業の支援会議との関係</a:t>
            </a:r>
            <a:endParaRPr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　　 ・成年後見制度利用の場合は、②へ移行　　　</a:t>
            </a:r>
            <a:r>
              <a:rPr lang="ja-JP" altLang="en-US" sz="3800" b="1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受任者調整（マッチング）　会議</a:t>
            </a:r>
            <a:r>
              <a:rPr lang="ja-JP" altLang="en-US" sz="3800" b="1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の開催</a:t>
            </a:r>
            <a:r>
              <a:rPr lang="ja-JP" altLang="en-US" sz="3800" b="1" u="sng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3800" b="1" u="sng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endParaRPr lang="en-US" altLang="ja-JP" sz="38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＊</a:t>
            </a: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援護の実施機関（</a:t>
            </a:r>
            <a:r>
              <a:rPr lang="ja-JP" altLang="en-US" sz="3800" b="1" u="sng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各市町の中核機関事務局</a:t>
            </a: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（高齢・障がい担当課））の役割　</a:t>
            </a:r>
            <a:endParaRPr lang="en-US" altLang="ja-JP" sz="38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・①②の会議の</a:t>
            </a: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開催⇒日時・場所、チーム</a:t>
            </a:r>
            <a:r>
              <a:rPr kumimoji="0"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メンバー</a:t>
            </a: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の選定・招集、資料（権利擁護支援にかかる</a:t>
            </a:r>
            <a:endParaRPr kumimoji="0"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　　　　　　　　　　　　　　　　　　　調査票等）の準備</a:t>
            </a: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38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・市町村行政</a:t>
            </a:r>
            <a:r>
              <a:rPr kumimoji="0"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援護の実施機関</a:t>
            </a:r>
            <a:r>
              <a:rPr kumimoji="0"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）</a:t>
            </a: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を軸に、高齢者</a:t>
            </a:r>
            <a:r>
              <a:rPr kumimoji="0"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地域包括支援センター及び障がい者地域生活</a:t>
            </a:r>
            <a:endParaRPr kumimoji="0"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kumimoji="0"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kumimoji="0" lang="ja-JP" altLang="ja-JP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支援センター</a:t>
            </a: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は相談支援ネットワークのかなめ　</a:t>
            </a:r>
            <a:endParaRPr lang="en-US" altLang="ja-JP" sz="38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endParaRPr lang="en-US" altLang="ja-JP" sz="3800" b="1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ja-JP" altLang="en-US" sz="3800" b="1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4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二次相談支援</a:t>
            </a:r>
            <a:r>
              <a:rPr lang="ja-JP" altLang="en-US" sz="3800" b="1" dirty="0"/>
              <a:t>　　　　　</a:t>
            </a:r>
            <a:r>
              <a:rPr lang="ja-JP" altLang="en-US" sz="3800" b="1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中部地区の中核機関事務局</a:t>
            </a:r>
            <a:r>
              <a:rPr lang="ja-JP" altLang="en-US" sz="3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（ミットレーベン）</a:t>
            </a:r>
            <a:endParaRPr lang="en-US" altLang="ja-JP" sz="38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800" b="1" dirty="0"/>
              <a:t>　　</a:t>
            </a:r>
            <a:r>
              <a:rPr lang="ja-JP" altLang="en-US" sz="3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・受任者調整検討委員会（</a:t>
            </a:r>
            <a:r>
              <a:rPr lang="ja-JP" altLang="en-US" sz="36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受任候補者５団体からの選出委員）　</a:t>
            </a:r>
            <a:endParaRPr lang="en-US" altLang="ja-JP" sz="36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・</a:t>
            </a:r>
            <a:r>
              <a:rPr lang="ja-JP" altLang="en-US" sz="38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一次相談支援でマッチングが困難な場合等　　　　　　　　　　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7517E2-39AE-4A2F-9CB1-3B10C040737D}"/>
              </a:ext>
            </a:extLst>
          </p:cNvPr>
          <p:cNvSpPr/>
          <p:nvPr/>
        </p:nvSpPr>
        <p:spPr>
          <a:xfrm>
            <a:off x="374469" y="261259"/>
            <a:ext cx="2081159" cy="373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E97BAC-30F4-4DF0-9C6D-7A8B837FD10B}"/>
              </a:ext>
            </a:extLst>
          </p:cNvPr>
          <p:cNvSpPr/>
          <p:nvPr/>
        </p:nvSpPr>
        <p:spPr>
          <a:xfrm>
            <a:off x="543068" y="5365041"/>
            <a:ext cx="2008432" cy="3950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581E57C-0706-3D71-05D1-C56173DF3AC3}"/>
              </a:ext>
            </a:extLst>
          </p:cNvPr>
          <p:cNvSpPr/>
          <p:nvPr/>
        </p:nvSpPr>
        <p:spPr>
          <a:xfrm>
            <a:off x="4372295" y="1097872"/>
            <a:ext cx="701336" cy="257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37E38-9182-6CBA-D48A-1D7D6DBC1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25" y="131805"/>
            <a:ext cx="11499169" cy="60791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支援機関の連携　　　　　　　　　　　　　　　</a:t>
            </a:r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（</a:t>
            </a:r>
            <a:r>
              <a:rPr kumimoji="1" lang="en-US" altLang="ja-JP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R</a:t>
            </a:r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４・３，市町基本計画より）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B1C6B-A71E-53AA-6C64-FD21041FA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634" y="1315453"/>
            <a:ext cx="9834701" cy="455595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AF8FC1-0EC3-687A-3D17-3CC4B4C8A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3827" y="-1965157"/>
            <a:ext cx="5717062" cy="1124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29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317</Words>
  <Application>Microsoft Office PowerPoint</Application>
  <PresentationFormat>ワイド画面</PresentationFormat>
  <Paragraphs>24</Paragraphs>
  <Slides>4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HGPｺﾞｼｯｸE</vt:lpstr>
      <vt:lpstr>HGSｺﾞｼｯｸE</vt:lpstr>
      <vt:lpstr>HG明朝E</vt:lpstr>
      <vt:lpstr>ＭＳ Ｐ明朝</vt:lpstr>
      <vt:lpstr>游ゴシック</vt:lpstr>
      <vt:lpstr>游ゴシック Light</vt:lpstr>
      <vt:lpstr>Arial</vt:lpstr>
      <vt:lpstr>Office テーマ</vt:lpstr>
      <vt:lpstr>Microsoft Word 文書</vt:lpstr>
      <vt:lpstr>中部地区における権利擁護の相談支援体制について </vt:lpstr>
      <vt:lpstr>PowerPoint プレゼンテーション</vt:lpstr>
      <vt:lpstr>PowerPoint プレゼンテーション</vt:lpstr>
      <vt:lpstr>　支援機関の連携　　　　　　　　　　　　　　　（R４・３，市町基本計画より）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相談支援体制</dc:title>
  <dc:creator>seinen</dc:creator>
  <cp:lastModifiedBy>seinen</cp:lastModifiedBy>
  <cp:revision>16</cp:revision>
  <cp:lastPrinted>2024-05-09T05:49:33Z</cp:lastPrinted>
  <dcterms:created xsi:type="dcterms:W3CDTF">2022-05-30T23:57:30Z</dcterms:created>
  <dcterms:modified xsi:type="dcterms:W3CDTF">2024-05-09T05:58:01Z</dcterms:modified>
</cp:coreProperties>
</file>